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64" r:id="rId5"/>
    <p:sldId id="258" r:id="rId6"/>
    <p:sldId id="266" r:id="rId7"/>
    <p:sldId id="273" r:id="rId8"/>
    <p:sldId id="274" r:id="rId9"/>
    <p:sldId id="275" r:id="rId10"/>
    <p:sldId id="280" r:id="rId11"/>
    <p:sldId id="281" r:id="rId12"/>
    <p:sldId id="276" r:id="rId13"/>
    <p:sldId id="267" r:id="rId14"/>
    <p:sldId id="278" r:id="rId15"/>
    <p:sldId id="285" r:id="rId16"/>
    <p:sldId id="279" r:id="rId17"/>
    <p:sldId id="282" r:id="rId18"/>
    <p:sldId id="283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2C139-E0E1-4AC7-A5BA-28441463B9A9}" v="521" dt="2018-09-25T05:02:44.3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bin Xie" userId="993e15ecc00a9813" providerId="LiveId" clId="{0902C139-E0E1-4AC7-A5BA-28441463B9A9}"/>
    <pc:docChg chg="undo custSel addSld delSld modSld sldOrd">
      <pc:chgData name="Shibin Xie" userId="993e15ecc00a9813" providerId="LiveId" clId="{0902C139-E0E1-4AC7-A5BA-28441463B9A9}" dt="2018-09-25T05:02:44.385" v="509" actId="113"/>
      <pc:docMkLst>
        <pc:docMk/>
      </pc:docMkLst>
      <pc:sldChg chg="addSp delSp modSp delAnim modAnim">
        <pc:chgData name="Shibin Xie" userId="993e15ecc00a9813" providerId="LiveId" clId="{0902C139-E0E1-4AC7-A5BA-28441463B9A9}" dt="2018-09-25T04:05:47.604" v="210" actId="108"/>
        <pc:sldMkLst>
          <pc:docMk/>
          <pc:sldMk cId="602532054" sldId="258"/>
        </pc:sldMkLst>
        <pc:spChg chg="add del mod">
          <ac:chgData name="Shibin Xie" userId="993e15ecc00a9813" providerId="LiveId" clId="{0902C139-E0E1-4AC7-A5BA-28441463B9A9}" dt="2018-09-24T04:47:57.749" v="79" actId="478"/>
          <ac:spMkLst>
            <pc:docMk/>
            <pc:sldMk cId="602532054" sldId="258"/>
            <ac:spMk id="3" creationId="{7AADDA78-0490-4BB8-8D50-26C599407BCB}"/>
          </ac:spMkLst>
        </pc:spChg>
        <pc:spChg chg="mod">
          <ac:chgData name="Shibin Xie" userId="993e15ecc00a9813" providerId="LiveId" clId="{0902C139-E0E1-4AC7-A5BA-28441463B9A9}" dt="2018-09-25T04:05:47.604" v="210" actId="108"/>
          <ac:spMkLst>
            <pc:docMk/>
            <pc:sldMk cId="602532054" sldId="258"/>
            <ac:spMk id="4" creationId="{559D8BDD-B52F-49F1-BA0B-61B34EDCB1C0}"/>
          </ac:spMkLst>
        </pc:spChg>
        <pc:spChg chg="mod">
          <ac:chgData name="Shibin Xie" userId="993e15ecc00a9813" providerId="LiveId" clId="{0902C139-E0E1-4AC7-A5BA-28441463B9A9}" dt="2018-09-25T03:45:21.347" v="134" actId="255"/>
          <ac:spMkLst>
            <pc:docMk/>
            <pc:sldMk cId="602532054" sldId="258"/>
            <ac:spMk id="8" creationId="{79058336-0D8C-4C72-8804-93045C3ED021}"/>
          </ac:spMkLst>
        </pc:spChg>
        <pc:spChg chg="del mod">
          <ac:chgData name="Shibin Xie" userId="993e15ecc00a9813" providerId="LiveId" clId="{0902C139-E0E1-4AC7-A5BA-28441463B9A9}" dt="2018-09-24T04:47:55.364" v="78" actId="478"/>
          <ac:spMkLst>
            <pc:docMk/>
            <pc:sldMk cId="602532054" sldId="258"/>
            <ac:spMk id="9" creationId="{9BAECAA6-A348-44DD-8258-6342938C95FF}"/>
          </ac:spMkLst>
        </pc:spChg>
      </pc:sldChg>
      <pc:sldChg chg="modSp">
        <pc:chgData name="Shibin Xie" userId="993e15ecc00a9813" providerId="LiveId" clId="{0902C139-E0E1-4AC7-A5BA-28441463B9A9}" dt="2018-09-25T04:37:51.413" v="382"/>
        <pc:sldMkLst>
          <pc:docMk/>
          <pc:sldMk cId="1705298174" sldId="264"/>
        </pc:sldMkLst>
        <pc:spChg chg="mod">
          <ac:chgData name="Shibin Xie" userId="993e15ecc00a9813" providerId="LiveId" clId="{0902C139-E0E1-4AC7-A5BA-28441463B9A9}" dt="2018-09-24T04:36:13.481" v="69" actId="2711"/>
          <ac:spMkLst>
            <pc:docMk/>
            <pc:sldMk cId="1705298174" sldId="264"/>
            <ac:spMk id="2" creationId="{2A4AA298-EC05-43E9-80D1-4C3384620737}"/>
          </ac:spMkLst>
        </pc:spChg>
        <pc:spChg chg="mod">
          <ac:chgData name="Shibin Xie" userId="993e15ecc00a9813" providerId="LiveId" clId="{0902C139-E0E1-4AC7-A5BA-28441463B9A9}" dt="2018-09-25T04:37:51.413" v="382"/>
          <ac:spMkLst>
            <pc:docMk/>
            <pc:sldMk cId="1705298174" sldId="264"/>
            <ac:spMk id="3" creationId="{6110A65E-B4F3-4F45-BCA1-824FF5001FC4}"/>
          </ac:spMkLst>
        </pc:spChg>
      </pc:sldChg>
      <pc:sldChg chg="addSp delSp modSp del delAnim">
        <pc:chgData name="Shibin Xie" userId="993e15ecc00a9813" providerId="LiveId" clId="{0902C139-E0E1-4AC7-A5BA-28441463B9A9}" dt="2018-09-25T04:21:52.300" v="290" actId="2696"/>
        <pc:sldMkLst>
          <pc:docMk/>
          <pc:sldMk cId="2680791976" sldId="265"/>
        </pc:sldMkLst>
        <pc:spChg chg="mod">
          <ac:chgData name="Shibin Xie" userId="993e15ecc00a9813" providerId="LiveId" clId="{0902C139-E0E1-4AC7-A5BA-28441463B9A9}" dt="2018-09-25T04:16:06.979" v="279" actId="1076"/>
          <ac:spMkLst>
            <pc:docMk/>
            <pc:sldMk cId="2680791976" sldId="265"/>
            <ac:spMk id="4" creationId="{559D8BDD-B52F-49F1-BA0B-61B34EDCB1C0}"/>
          </ac:spMkLst>
        </pc:spChg>
        <pc:spChg chg="add del mod">
          <ac:chgData name="Shibin Xie" userId="993e15ecc00a9813" providerId="LiveId" clId="{0902C139-E0E1-4AC7-A5BA-28441463B9A9}" dt="2018-09-25T04:15:47.317" v="276" actId="478"/>
          <ac:spMkLst>
            <pc:docMk/>
            <pc:sldMk cId="2680791976" sldId="265"/>
            <ac:spMk id="5" creationId="{8B7D12AF-49DB-4D7B-834C-9FE9E7867C66}"/>
          </ac:spMkLst>
        </pc:spChg>
        <pc:picChg chg="del">
          <ac:chgData name="Shibin Xie" userId="993e15ecc00a9813" providerId="LiveId" clId="{0902C139-E0E1-4AC7-A5BA-28441463B9A9}" dt="2018-09-25T04:15:43.811" v="275" actId="478"/>
          <ac:picMkLst>
            <pc:docMk/>
            <pc:sldMk cId="2680791976" sldId="265"/>
            <ac:picMk id="2" creationId="{8436BDC9-4B3B-412E-8DDA-FCCBE88CA9F7}"/>
          </ac:picMkLst>
        </pc:picChg>
      </pc:sldChg>
      <pc:sldChg chg="modSp ord">
        <pc:chgData name="Shibin Xie" userId="993e15ecc00a9813" providerId="LiveId" clId="{0902C139-E0E1-4AC7-A5BA-28441463B9A9}" dt="2018-09-25T04:13:51.661" v="224" actId="2711"/>
        <pc:sldMkLst>
          <pc:docMk/>
          <pc:sldMk cId="2846238760" sldId="266"/>
        </pc:sldMkLst>
        <pc:spChg chg="mod">
          <ac:chgData name="Shibin Xie" userId="993e15ecc00a9813" providerId="LiveId" clId="{0902C139-E0E1-4AC7-A5BA-28441463B9A9}" dt="2018-09-25T04:13:51.661" v="224" actId="2711"/>
          <ac:spMkLst>
            <pc:docMk/>
            <pc:sldMk cId="2846238760" sldId="266"/>
            <ac:spMk id="4" creationId="{68A03DCF-82B7-4D34-974E-33672CCC5618}"/>
          </ac:spMkLst>
        </pc:spChg>
      </pc:sldChg>
      <pc:sldChg chg="ord">
        <pc:chgData name="Shibin Xie" userId="993e15ecc00a9813" providerId="LiveId" clId="{0902C139-E0E1-4AC7-A5BA-28441463B9A9}" dt="2018-09-25T04:24:53.025" v="305"/>
        <pc:sldMkLst>
          <pc:docMk/>
          <pc:sldMk cId="2608912527" sldId="267"/>
        </pc:sldMkLst>
      </pc:sldChg>
      <pc:sldChg chg="addSp delSp modSp">
        <pc:chgData name="Shibin Xie" userId="993e15ecc00a9813" providerId="LiveId" clId="{0902C139-E0E1-4AC7-A5BA-28441463B9A9}" dt="2018-09-25T05:01:46.230" v="508" actId="27636"/>
        <pc:sldMkLst>
          <pc:docMk/>
          <pc:sldMk cId="3158134347" sldId="268"/>
        </pc:sldMkLst>
        <pc:spChg chg="del mod">
          <ac:chgData name="Shibin Xie" userId="993e15ecc00a9813" providerId="LiveId" clId="{0902C139-E0E1-4AC7-A5BA-28441463B9A9}" dt="2018-09-25T04:29:18.251" v="307" actId="478"/>
          <ac:spMkLst>
            <pc:docMk/>
            <pc:sldMk cId="3158134347" sldId="268"/>
            <ac:spMk id="2" creationId="{A19A8E3A-7CCD-4A03-BE56-C019B16B9A01}"/>
          </ac:spMkLst>
        </pc:spChg>
        <pc:spChg chg="mod">
          <ac:chgData name="Shibin Xie" userId="993e15ecc00a9813" providerId="LiveId" clId="{0902C139-E0E1-4AC7-A5BA-28441463B9A9}" dt="2018-09-25T05:01:46.230" v="508" actId="27636"/>
          <ac:spMkLst>
            <pc:docMk/>
            <pc:sldMk cId="3158134347" sldId="268"/>
            <ac:spMk id="3" creationId="{EF8E6AE4-02A3-4038-A0F7-17C9BB7191D1}"/>
          </ac:spMkLst>
        </pc:spChg>
        <pc:spChg chg="add del mod">
          <ac:chgData name="Shibin Xie" userId="993e15ecc00a9813" providerId="LiveId" clId="{0902C139-E0E1-4AC7-A5BA-28441463B9A9}" dt="2018-09-25T04:29:21.104" v="308" actId="478"/>
          <ac:spMkLst>
            <pc:docMk/>
            <pc:sldMk cId="3158134347" sldId="268"/>
            <ac:spMk id="5" creationId="{158865C1-546F-4A43-96D6-6C2B368FF676}"/>
          </ac:spMkLst>
        </pc:spChg>
      </pc:sldChg>
      <pc:sldChg chg="modSp">
        <pc:chgData name="Shibin Xie" userId="993e15ecc00a9813" providerId="LiveId" clId="{0902C139-E0E1-4AC7-A5BA-28441463B9A9}" dt="2018-09-24T04:22:13.656" v="25" actId="255"/>
        <pc:sldMkLst>
          <pc:docMk/>
          <pc:sldMk cId="564495274" sldId="269"/>
        </pc:sldMkLst>
        <pc:spChg chg="mod">
          <ac:chgData name="Shibin Xie" userId="993e15ecc00a9813" providerId="LiveId" clId="{0902C139-E0E1-4AC7-A5BA-28441463B9A9}" dt="2018-09-24T04:22:13.656" v="25" actId="255"/>
          <ac:spMkLst>
            <pc:docMk/>
            <pc:sldMk cId="564495274" sldId="269"/>
            <ac:spMk id="7" creationId="{6D57D5EE-161B-4C4D-B5BC-34BC1CC3BFB8}"/>
          </ac:spMkLst>
        </pc:spChg>
      </pc:sldChg>
      <pc:sldChg chg="modSp">
        <pc:chgData name="Shibin Xie" userId="993e15ecc00a9813" providerId="LiveId" clId="{0902C139-E0E1-4AC7-A5BA-28441463B9A9}" dt="2018-09-24T04:36:01.884" v="68" actId="255"/>
        <pc:sldMkLst>
          <pc:docMk/>
          <pc:sldMk cId="4293973144" sldId="270"/>
        </pc:sldMkLst>
        <pc:spChg chg="mod">
          <ac:chgData name="Shibin Xie" userId="993e15ecc00a9813" providerId="LiveId" clId="{0902C139-E0E1-4AC7-A5BA-28441463B9A9}" dt="2018-09-24T04:36:01.884" v="68" actId="255"/>
          <ac:spMkLst>
            <pc:docMk/>
            <pc:sldMk cId="4293973144" sldId="270"/>
            <ac:spMk id="7" creationId="{6D57D5EE-161B-4C4D-B5BC-34BC1CC3BFB8}"/>
          </ac:spMkLst>
        </pc:spChg>
      </pc:sldChg>
      <pc:sldChg chg="modSp">
        <pc:chgData name="Shibin Xie" userId="993e15ecc00a9813" providerId="LiveId" clId="{0902C139-E0E1-4AC7-A5BA-28441463B9A9}" dt="2018-09-24T04:35:41.338" v="67" actId="20577"/>
        <pc:sldMkLst>
          <pc:docMk/>
          <pc:sldMk cId="3792814081" sldId="271"/>
        </pc:sldMkLst>
        <pc:spChg chg="mod">
          <ac:chgData name="Shibin Xie" userId="993e15ecc00a9813" providerId="LiveId" clId="{0902C139-E0E1-4AC7-A5BA-28441463B9A9}" dt="2018-09-24T04:35:41.338" v="67" actId="20577"/>
          <ac:spMkLst>
            <pc:docMk/>
            <pc:sldMk cId="3792814081" sldId="271"/>
            <ac:spMk id="7" creationId="{6D57D5EE-161B-4C4D-B5BC-34BC1CC3BFB8}"/>
          </ac:spMkLst>
        </pc:spChg>
      </pc:sldChg>
      <pc:sldChg chg="add del">
        <pc:chgData name="Shibin Xie" userId="993e15ecc00a9813" providerId="LiveId" clId="{0902C139-E0E1-4AC7-A5BA-28441463B9A9}" dt="2018-09-25T04:10:52.126" v="221" actId="2696"/>
        <pc:sldMkLst>
          <pc:docMk/>
          <pc:sldMk cId="188488202" sldId="272"/>
        </pc:sldMkLst>
      </pc:sldChg>
      <pc:sldChg chg="modSp add modAnim">
        <pc:chgData name="Shibin Xie" userId="993e15ecc00a9813" providerId="LiveId" clId="{0902C139-E0E1-4AC7-A5BA-28441463B9A9}" dt="2018-09-25T04:07:38.553" v="212" actId="115"/>
        <pc:sldMkLst>
          <pc:docMk/>
          <pc:sldMk cId="765119600" sldId="273"/>
        </pc:sldMkLst>
        <pc:spChg chg="mod">
          <ac:chgData name="Shibin Xie" userId="993e15ecc00a9813" providerId="LiveId" clId="{0902C139-E0E1-4AC7-A5BA-28441463B9A9}" dt="2018-09-25T04:07:38.553" v="212" actId="115"/>
          <ac:spMkLst>
            <pc:docMk/>
            <pc:sldMk cId="765119600" sldId="273"/>
            <ac:spMk id="4" creationId="{559D8BDD-B52F-49F1-BA0B-61B34EDCB1C0}"/>
          </ac:spMkLst>
        </pc:spChg>
        <pc:spChg chg="mod">
          <ac:chgData name="Shibin Xie" userId="993e15ecc00a9813" providerId="LiveId" clId="{0902C139-E0E1-4AC7-A5BA-28441463B9A9}" dt="2018-09-25T03:53:40.355" v="187" actId="2711"/>
          <ac:spMkLst>
            <pc:docMk/>
            <pc:sldMk cId="765119600" sldId="273"/>
            <ac:spMk id="8" creationId="{79058336-0D8C-4C72-8804-93045C3ED021}"/>
          </ac:spMkLst>
        </pc:spChg>
      </pc:sldChg>
      <pc:sldChg chg="modSp add modAnim">
        <pc:chgData name="Shibin Xie" userId="993e15ecc00a9813" providerId="LiveId" clId="{0902C139-E0E1-4AC7-A5BA-28441463B9A9}" dt="2018-09-25T04:10:41.050" v="220" actId="255"/>
        <pc:sldMkLst>
          <pc:docMk/>
          <pc:sldMk cId="2780362011" sldId="274"/>
        </pc:sldMkLst>
        <pc:spChg chg="mod">
          <ac:chgData name="Shibin Xie" userId="993e15ecc00a9813" providerId="LiveId" clId="{0902C139-E0E1-4AC7-A5BA-28441463B9A9}" dt="2018-09-25T04:10:41.050" v="220" actId="255"/>
          <ac:spMkLst>
            <pc:docMk/>
            <pc:sldMk cId="2780362011" sldId="274"/>
            <ac:spMk id="4" creationId="{559D8BDD-B52F-49F1-BA0B-61B34EDCB1C0}"/>
          </ac:spMkLst>
        </pc:spChg>
      </pc:sldChg>
      <pc:sldChg chg="addSp delSp modSp add ord">
        <pc:chgData name="Shibin Xie" userId="993e15ecc00a9813" providerId="LiveId" clId="{0902C139-E0E1-4AC7-A5BA-28441463B9A9}" dt="2018-09-25T04:34:04.949" v="339"/>
        <pc:sldMkLst>
          <pc:docMk/>
          <pc:sldMk cId="1116931163" sldId="275"/>
        </pc:sldMkLst>
        <pc:spChg chg="mod">
          <ac:chgData name="Shibin Xie" userId="993e15ecc00a9813" providerId="LiveId" clId="{0902C139-E0E1-4AC7-A5BA-28441463B9A9}" dt="2018-09-25T04:14:35.341" v="269" actId="2711"/>
          <ac:spMkLst>
            <pc:docMk/>
            <pc:sldMk cId="1116931163" sldId="275"/>
            <ac:spMk id="4" creationId="{68A03DCF-82B7-4D34-974E-33672CCC5618}"/>
          </ac:spMkLst>
        </pc:spChg>
        <pc:picChg chg="add mod">
          <ac:chgData name="Shibin Xie" userId="993e15ecc00a9813" providerId="LiveId" clId="{0902C139-E0E1-4AC7-A5BA-28441463B9A9}" dt="2018-09-25T04:15:03.177" v="272" actId="1076"/>
          <ac:picMkLst>
            <pc:docMk/>
            <pc:sldMk cId="1116931163" sldId="275"/>
            <ac:picMk id="2" creationId="{26862828-291D-43A3-9819-A5D72BC6E09C}"/>
          </ac:picMkLst>
        </pc:picChg>
        <pc:picChg chg="del">
          <ac:chgData name="Shibin Xie" userId="993e15ecc00a9813" providerId="LiveId" clId="{0902C139-E0E1-4AC7-A5BA-28441463B9A9}" dt="2018-09-25T04:14:37.282" v="270" actId="478"/>
          <ac:picMkLst>
            <pc:docMk/>
            <pc:sldMk cId="1116931163" sldId="275"/>
            <ac:picMk id="6" creationId="{D23111AB-1342-4E72-AB78-F42ABEF95B77}"/>
          </ac:picMkLst>
        </pc:picChg>
      </pc:sldChg>
      <pc:sldChg chg="modSp add ord modAnim">
        <pc:chgData name="Shibin Xie" userId="993e15ecc00a9813" providerId="LiveId" clId="{0902C139-E0E1-4AC7-A5BA-28441463B9A9}" dt="2018-09-25T05:02:44.385" v="509" actId="113"/>
        <pc:sldMkLst>
          <pc:docMk/>
          <pc:sldMk cId="1210761646" sldId="276"/>
        </pc:sldMkLst>
        <pc:spChg chg="mod">
          <ac:chgData name="Shibin Xie" userId="993e15ecc00a9813" providerId="LiveId" clId="{0902C139-E0E1-4AC7-A5BA-28441463B9A9}" dt="2018-09-25T04:21:21.613" v="286" actId="255"/>
          <ac:spMkLst>
            <pc:docMk/>
            <pc:sldMk cId="1210761646" sldId="276"/>
            <ac:spMk id="4" creationId="{559D8BDD-B52F-49F1-BA0B-61B34EDCB1C0}"/>
          </ac:spMkLst>
        </pc:spChg>
        <pc:spChg chg="mod">
          <ac:chgData name="Shibin Xie" userId="993e15ecc00a9813" providerId="LiveId" clId="{0902C139-E0E1-4AC7-A5BA-28441463B9A9}" dt="2018-09-25T05:02:44.385" v="509" actId="113"/>
          <ac:spMkLst>
            <pc:docMk/>
            <pc:sldMk cId="1210761646" sldId="276"/>
            <ac:spMk id="8" creationId="{79058336-0D8C-4C72-8804-93045C3ED021}"/>
          </ac:spMkLst>
        </pc:spChg>
        <pc:picChg chg="mod">
          <ac:chgData name="Shibin Xie" userId="993e15ecc00a9813" providerId="LiveId" clId="{0902C139-E0E1-4AC7-A5BA-28441463B9A9}" dt="2018-09-25T04:21:42.800" v="289" actId="14100"/>
          <ac:picMkLst>
            <pc:docMk/>
            <pc:sldMk cId="1210761646" sldId="276"/>
            <ac:picMk id="2" creationId="{8436BDC9-4B3B-412E-8DDA-FCCBE88CA9F7}"/>
          </ac:picMkLst>
        </pc:picChg>
      </pc:sldChg>
      <pc:sldChg chg="add del">
        <pc:chgData name="Shibin Xie" userId="993e15ecc00a9813" providerId="LiveId" clId="{0902C139-E0E1-4AC7-A5BA-28441463B9A9}" dt="2018-09-25T04:24:41.611" v="304" actId="2696"/>
        <pc:sldMkLst>
          <pc:docMk/>
          <pc:sldMk cId="3751670529" sldId="277"/>
        </pc:sldMkLst>
      </pc:sldChg>
      <pc:sldChg chg="modSp add">
        <pc:chgData name="Shibin Xie" userId="993e15ecc00a9813" providerId="LiveId" clId="{0902C139-E0E1-4AC7-A5BA-28441463B9A9}" dt="2018-09-25T04:23:11.062" v="300" actId="108"/>
        <pc:sldMkLst>
          <pc:docMk/>
          <pc:sldMk cId="2218834589" sldId="278"/>
        </pc:sldMkLst>
        <pc:spChg chg="mod">
          <ac:chgData name="Shibin Xie" userId="993e15ecc00a9813" providerId="LiveId" clId="{0902C139-E0E1-4AC7-A5BA-28441463B9A9}" dt="2018-09-25T04:16:39.175" v="283" actId="2711"/>
          <ac:spMkLst>
            <pc:docMk/>
            <pc:sldMk cId="2218834589" sldId="278"/>
            <ac:spMk id="2" creationId="{2A45DAC1-B72B-40AF-BDD9-3C9272B7951C}"/>
          </ac:spMkLst>
        </pc:spChg>
        <pc:spChg chg="mod">
          <ac:chgData name="Shibin Xie" userId="993e15ecc00a9813" providerId="LiveId" clId="{0902C139-E0E1-4AC7-A5BA-28441463B9A9}" dt="2018-09-25T04:23:11.062" v="300" actId="108"/>
          <ac:spMkLst>
            <pc:docMk/>
            <pc:sldMk cId="2218834589" sldId="278"/>
            <ac:spMk id="3" creationId="{BC824CBA-E1B3-41EE-A43C-4D74A62B2960}"/>
          </ac:spMkLst>
        </pc:spChg>
      </pc:sldChg>
      <pc:sldChg chg="modSp add">
        <pc:chgData name="Shibin Xie" userId="993e15ecc00a9813" providerId="LiveId" clId="{0902C139-E0E1-4AC7-A5BA-28441463B9A9}" dt="2018-09-25T04:24:31.381" v="303" actId="255"/>
        <pc:sldMkLst>
          <pc:docMk/>
          <pc:sldMk cId="1007625590" sldId="279"/>
        </pc:sldMkLst>
        <pc:spChg chg="mod">
          <ac:chgData name="Shibin Xie" userId="993e15ecc00a9813" providerId="LiveId" clId="{0902C139-E0E1-4AC7-A5BA-28441463B9A9}" dt="2018-09-25T04:24:31.381" v="303" actId="255"/>
          <ac:spMkLst>
            <pc:docMk/>
            <pc:sldMk cId="1007625590" sldId="279"/>
            <ac:spMk id="3" creationId="{BC824CBA-E1B3-41EE-A43C-4D74A62B2960}"/>
          </ac:spMkLst>
        </pc:spChg>
      </pc:sldChg>
      <pc:sldChg chg="modSp">
        <pc:chgData name="Shibin Xie" userId="993e15ecc00a9813" providerId="LiveId" clId="{0902C139-E0E1-4AC7-A5BA-28441463B9A9}" dt="2018-09-25T04:34:52.981" v="345" actId="1076"/>
        <pc:sldMkLst>
          <pc:docMk/>
          <pc:sldMk cId="3610391568" sldId="280"/>
        </pc:sldMkLst>
        <pc:spChg chg="mod">
          <ac:chgData name="Shibin Xie" userId="993e15ecc00a9813" providerId="LiveId" clId="{0902C139-E0E1-4AC7-A5BA-28441463B9A9}" dt="2018-09-25T04:34:52.981" v="345" actId="1076"/>
          <ac:spMkLst>
            <pc:docMk/>
            <pc:sldMk cId="3610391568" sldId="280"/>
            <ac:spMk id="7" creationId="{6D57D5EE-161B-4C4D-B5BC-34BC1CC3BFB8}"/>
          </ac:spMkLst>
        </pc:spChg>
      </pc:sldChg>
      <pc:sldChg chg="modSp add">
        <pc:chgData name="Shibin Xie" userId="993e15ecc00a9813" providerId="LiveId" clId="{0902C139-E0E1-4AC7-A5BA-28441463B9A9}" dt="2018-09-25T04:38:27.554" v="387" actId="1076"/>
        <pc:sldMkLst>
          <pc:docMk/>
          <pc:sldMk cId="1755671974" sldId="281"/>
        </pc:sldMkLst>
        <pc:spChg chg="mod">
          <ac:chgData name="Shibin Xie" userId="993e15ecc00a9813" providerId="LiveId" clId="{0902C139-E0E1-4AC7-A5BA-28441463B9A9}" dt="2018-09-25T04:38:27.554" v="387" actId="1076"/>
          <ac:spMkLst>
            <pc:docMk/>
            <pc:sldMk cId="1755671974" sldId="281"/>
            <ac:spMk id="7" creationId="{6D57D5EE-161B-4C4D-B5BC-34BC1CC3BFB8}"/>
          </ac:spMkLst>
        </pc:spChg>
      </pc:sldChg>
      <pc:sldChg chg="modSp">
        <pc:chgData name="Shibin Xie" userId="993e15ecc00a9813" providerId="LiveId" clId="{0902C139-E0E1-4AC7-A5BA-28441463B9A9}" dt="2018-09-25T04:48:09.655" v="436" actId="1076"/>
        <pc:sldMkLst>
          <pc:docMk/>
          <pc:sldMk cId="1224924731" sldId="282"/>
        </pc:sldMkLst>
        <pc:spChg chg="mod">
          <ac:chgData name="Shibin Xie" userId="993e15ecc00a9813" providerId="LiveId" clId="{0902C139-E0E1-4AC7-A5BA-28441463B9A9}" dt="2018-09-25T04:48:09.655" v="436" actId="1076"/>
          <ac:spMkLst>
            <pc:docMk/>
            <pc:sldMk cId="1224924731" sldId="282"/>
            <ac:spMk id="7" creationId="{6D57D5EE-161B-4C4D-B5BC-34BC1CC3BFB8}"/>
          </ac:spMkLst>
        </pc:spChg>
      </pc:sldChg>
      <pc:sldChg chg="add del">
        <pc:chgData name="Shibin Xie" userId="993e15ecc00a9813" providerId="LiveId" clId="{0902C139-E0E1-4AC7-A5BA-28441463B9A9}" dt="2018-09-25T04:41:46.629" v="389" actId="2696"/>
        <pc:sldMkLst>
          <pc:docMk/>
          <pc:sldMk cId="2983608277" sldId="282"/>
        </pc:sldMkLst>
      </pc:sldChg>
      <pc:sldChg chg="modSp add">
        <pc:chgData name="Shibin Xie" userId="993e15ecc00a9813" providerId="LiveId" clId="{0902C139-E0E1-4AC7-A5BA-28441463B9A9}" dt="2018-09-25T04:52:07.275" v="452" actId="255"/>
        <pc:sldMkLst>
          <pc:docMk/>
          <pc:sldMk cId="4057651321" sldId="283"/>
        </pc:sldMkLst>
        <pc:spChg chg="mod">
          <ac:chgData name="Shibin Xie" userId="993e15ecc00a9813" providerId="LiveId" clId="{0902C139-E0E1-4AC7-A5BA-28441463B9A9}" dt="2018-09-25T04:52:07.275" v="452" actId="255"/>
          <ac:spMkLst>
            <pc:docMk/>
            <pc:sldMk cId="4057651321" sldId="283"/>
            <ac:spMk id="7" creationId="{6D57D5EE-161B-4C4D-B5BC-34BC1CC3BFB8}"/>
          </ac:spMkLst>
        </pc:spChg>
      </pc:sldChg>
      <pc:sldChg chg="modSp">
        <pc:chgData name="Shibin Xie" userId="993e15ecc00a9813" providerId="LiveId" clId="{0902C139-E0E1-4AC7-A5BA-28441463B9A9}" dt="2018-09-25T05:00:43.974" v="506" actId="1076"/>
        <pc:sldMkLst>
          <pc:docMk/>
          <pc:sldMk cId="4127142404" sldId="285"/>
        </pc:sldMkLst>
        <pc:spChg chg="mod">
          <ac:chgData name="Shibin Xie" userId="993e15ecc00a9813" providerId="LiveId" clId="{0902C139-E0E1-4AC7-A5BA-28441463B9A9}" dt="2018-09-25T05:00:33.901" v="504" actId="108"/>
          <ac:spMkLst>
            <pc:docMk/>
            <pc:sldMk cId="4127142404" sldId="285"/>
            <ac:spMk id="2" creationId="{121BF1CC-1C56-4207-8E48-8C0AA5BD6F20}"/>
          </ac:spMkLst>
        </pc:spChg>
        <pc:spChg chg="mod">
          <ac:chgData name="Shibin Xie" userId="993e15ecc00a9813" providerId="LiveId" clId="{0902C139-E0E1-4AC7-A5BA-28441463B9A9}" dt="2018-09-25T05:00:43.974" v="506" actId="1076"/>
          <ac:spMkLst>
            <pc:docMk/>
            <pc:sldMk cId="4127142404" sldId="285"/>
            <ac:spMk id="3" creationId="{E5A78264-9F93-4B4B-AB4A-29A9F196EC96}"/>
          </ac:spMkLst>
        </pc:spChg>
      </pc:sldChg>
    </pc:docChg>
  </pc:docChgLst>
  <pc:docChgLst>
    <pc:chgData name="Shibin Xie" userId="993e15ecc00a9813" providerId="LiveId" clId="{BBDCB494-3D0C-4119-A273-129409F13DCA}"/>
    <pc:docChg chg="addSld delSld modSld">
      <pc:chgData name="Shibin Xie" userId="993e15ecc00a9813" providerId="LiveId" clId="{BBDCB494-3D0C-4119-A273-129409F13DCA}" dt="2018-09-24T04:15:19.644" v="6"/>
      <pc:docMkLst>
        <pc:docMk/>
      </pc:docMkLst>
      <pc:sldChg chg="del">
        <pc:chgData name="Shibin Xie" userId="993e15ecc00a9813" providerId="LiveId" clId="{BBDCB494-3D0C-4119-A273-129409F13DCA}" dt="2018-09-24T04:13:40.354" v="0" actId="2696"/>
        <pc:sldMkLst>
          <pc:docMk/>
          <pc:sldMk cId="2718419849" sldId="256"/>
        </pc:sldMkLst>
      </pc:sldChg>
      <pc:sldChg chg="modSp modAnim">
        <pc:chgData name="Shibin Xie" userId="993e15ecc00a9813" providerId="LiveId" clId="{BBDCB494-3D0C-4119-A273-129409F13DCA}" dt="2018-09-24T04:14:26.256" v="2"/>
        <pc:sldMkLst>
          <pc:docMk/>
          <pc:sldMk cId="564495274" sldId="269"/>
        </pc:sldMkLst>
        <pc:spChg chg="mod">
          <ac:chgData name="Shibin Xie" userId="993e15ecc00a9813" providerId="LiveId" clId="{BBDCB494-3D0C-4119-A273-129409F13DCA}" dt="2018-09-24T04:14:26.256" v="2"/>
          <ac:spMkLst>
            <pc:docMk/>
            <pc:sldMk cId="564495274" sldId="269"/>
            <ac:spMk id="7" creationId="{6D57D5EE-161B-4C4D-B5BC-34BC1CC3BFB8}"/>
          </ac:spMkLst>
        </pc:spChg>
      </pc:sldChg>
      <pc:sldChg chg="modSp add">
        <pc:chgData name="Shibin Xie" userId="993e15ecc00a9813" providerId="LiveId" clId="{BBDCB494-3D0C-4119-A273-129409F13DCA}" dt="2018-09-24T04:15:05.614" v="5"/>
        <pc:sldMkLst>
          <pc:docMk/>
          <pc:sldMk cId="4293973144" sldId="270"/>
        </pc:sldMkLst>
        <pc:spChg chg="mod">
          <ac:chgData name="Shibin Xie" userId="993e15ecc00a9813" providerId="LiveId" clId="{BBDCB494-3D0C-4119-A273-129409F13DCA}" dt="2018-09-24T04:15:05.614" v="5"/>
          <ac:spMkLst>
            <pc:docMk/>
            <pc:sldMk cId="4293973144" sldId="270"/>
            <ac:spMk id="7" creationId="{6D57D5EE-161B-4C4D-B5BC-34BC1CC3BFB8}"/>
          </ac:spMkLst>
        </pc:spChg>
      </pc:sldChg>
      <pc:sldChg chg="modSp add">
        <pc:chgData name="Shibin Xie" userId="993e15ecc00a9813" providerId="LiveId" clId="{BBDCB494-3D0C-4119-A273-129409F13DCA}" dt="2018-09-24T04:15:19.644" v="6"/>
        <pc:sldMkLst>
          <pc:docMk/>
          <pc:sldMk cId="3792814081" sldId="271"/>
        </pc:sldMkLst>
        <pc:spChg chg="mod">
          <ac:chgData name="Shibin Xie" userId="993e15ecc00a9813" providerId="LiveId" clId="{BBDCB494-3D0C-4119-A273-129409F13DCA}" dt="2018-09-24T04:15:19.644" v="6"/>
          <ac:spMkLst>
            <pc:docMk/>
            <pc:sldMk cId="3792814081" sldId="271"/>
            <ac:spMk id="7" creationId="{6D57D5EE-161B-4C4D-B5BC-34BC1CC3BFB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12C95-636D-40BA-8BCC-45A08F524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0BB68-ED19-4114-93BB-076B3F4F3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C7C4A-57B3-41E2-9980-9AA8325F4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3AF2-DD19-449B-A98F-18AEE42BF4B3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65AFE-9579-4C1F-B1FC-8EB43C405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D302E-E1F1-4790-BC05-1D5C6DD2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BC54-DDCA-4993-B635-17CA8D59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5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8776A-1311-4E13-9606-8D8CBA872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6F7F1F-F815-4E76-A2CD-DB5E0649E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A09ED-EF73-4743-BF8A-5AD9C4E2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3AF2-DD19-449B-A98F-18AEE42BF4B3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C2D40-C5C5-4652-BA8E-6F4063ED9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791E-4200-4193-9291-6E04FB90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BC54-DDCA-4993-B635-17CA8D59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8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27820E-3A74-4C52-B65C-B3E1AAD4C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F523D-1FE5-427A-9554-743D436A6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DF0D2-B356-42E0-92DB-BB63F2761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3AF2-DD19-449B-A98F-18AEE42BF4B3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B9CE6-D6D0-4519-9F38-E3ED8789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DE4DF-1EEF-4CF8-A21F-D1D707D62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BC54-DDCA-4993-B635-17CA8D59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8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4BAD0-E815-4475-BC9F-E02E35BF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A35B3-A823-40AE-8ABF-1844AB89D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1B114-A4D0-4B96-924D-1BD6D9273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3AF2-DD19-449B-A98F-18AEE42BF4B3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F412A-CAD1-4F9E-BF66-D4C0C1A16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33098-8A49-42D8-8B85-82D1E4299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BC54-DDCA-4993-B635-17CA8D59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01F88-B864-4A4A-8CF3-CE6371E92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A6ADA-F8C3-43C1-BE97-582C99B8F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9EA24-8D45-40B5-A576-6B57E3067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3AF2-DD19-449B-A98F-18AEE42BF4B3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3DABF-4A34-4B7C-BF73-AC9397069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23557-FF02-427E-99AC-6C87B373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BC54-DDCA-4993-B635-17CA8D59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4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F13C-27E6-4114-B254-292E4FF8F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9FC22-F2B2-4FC0-B037-7B946FD73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CDCCD-E671-4F51-9C10-FAAA1D4FA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EF655-0F2A-4EAC-8E33-3B23747A9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3AF2-DD19-449B-A98F-18AEE42BF4B3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38BD1-FC14-4921-949E-73964BC3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97532-0F8D-4B8C-8E45-D46021EBA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BC54-DDCA-4993-B635-17CA8D59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8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14A9E-F506-4D65-91D8-D506B7588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79E1D-7850-4768-85AB-DB005BE3C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37E0F-940F-4DE6-B029-78626546A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C7404C-65A7-43F8-AF66-013F510CF8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5D06C-42A5-4D10-A130-D74BC0970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FA11EA-99CC-425D-A40F-DDE7D2FD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3AF2-DD19-449B-A98F-18AEE42BF4B3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BC77ED-FB9B-4721-BE99-AFBF4B641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6D7414-8E56-4F24-A8AE-FD5BA346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BC54-DDCA-4993-B635-17CA8D59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894E5-0556-4D7B-A203-3D8DDE4C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2956E-46DE-442F-8200-6B3EEE077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3AF2-DD19-449B-A98F-18AEE42BF4B3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1338A9-9ED3-4794-920B-D2D99C018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16620-DC54-4ED8-A20A-4E355555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BC54-DDCA-4993-B635-17CA8D59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2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838A12-FE7E-42B7-8CEC-283A89BF4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3AF2-DD19-449B-A98F-18AEE42BF4B3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29562-EBDB-4F13-9246-691004614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42170-F1F3-4775-BF77-1661AEE0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BC54-DDCA-4993-B635-17CA8D59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0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60271-36E2-4E9F-B458-7139591F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89A83-C3F3-428E-B4E1-7029BD265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37F8E-86D3-4733-90D3-AD0E922CC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AFA98-6823-4AD2-BEDF-D4CB8E2F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3AF2-DD19-449B-A98F-18AEE42BF4B3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C635E-25CD-43EE-ADA1-BAA85B146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10B00-B7BE-4E3D-B236-B54778FFC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BC54-DDCA-4993-B635-17CA8D59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8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5CA4-96B9-4DB8-94F5-3B9A0B7A2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068161-4F6A-4F02-BB6E-D94765C655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1BACE-92BB-464E-8AA6-59ABCB81D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B59EC-F45A-4C4A-9E6E-F18FCD32B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23AF2-DD19-449B-A98F-18AEE42BF4B3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CA52D-2AAB-4C49-A133-C6DACC5F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E44F7-688D-4721-8FE7-ACA462DA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BC54-DDCA-4993-B635-17CA8D59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2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F2A9E-AB05-4229-AD37-436D0F055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FE59E-EACE-46AF-9CB7-314F7B359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9C043-1666-4A3E-8CE9-ED0FACAA1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23AF2-DD19-449B-A98F-18AEE42BF4B3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6E0B8-ACF6-4E78-B61A-41E591B94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252C-FC49-4A74-AB8D-753E9DA9CD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EBC54-DDCA-4993-B635-17CA8D598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57D5EE-161B-4C4D-B5BC-34BC1CC3BFB8}"/>
              </a:ext>
            </a:extLst>
          </p:cNvPr>
          <p:cNvSpPr/>
          <p:nvPr/>
        </p:nvSpPr>
        <p:spPr>
          <a:xfrm>
            <a:off x="1133382" y="828288"/>
            <a:ext cx="992523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约拿怎样向尼尼微人宣告神的话？ 为何有这么大的效果？ 对我们有什么教训？</a:t>
            </a:r>
            <a:endParaRPr lang="en-US" altLang="zh-CN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约拿的信息是警告性的，没有提到神的慈爱和宽容。</a:t>
            </a:r>
            <a:endParaRPr lang="en-US" altLang="zh-CN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约拿的信息有这么大的功效，因有神的同工。因他依照神的指示而传，不是传人所喜欢听的。 神所以一定要约拿去，因神需要一个忠心为他传达信息的人。</a:t>
            </a:r>
            <a:endParaRPr lang="en-US" altLang="zh-CN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圣灵能在人心中作成完满的工作，使那些存心信服之人，得着神的救恩。</a:t>
            </a:r>
            <a:endParaRPr lang="en-US" altLang="zh-CN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449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57D5EE-161B-4C4D-B5BC-34BC1CC3BFB8}"/>
              </a:ext>
            </a:extLst>
          </p:cNvPr>
          <p:cNvSpPr/>
          <p:nvPr/>
        </p:nvSpPr>
        <p:spPr>
          <a:xfrm>
            <a:off x="1133382" y="643622"/>
            <a:ext cx="992523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约拿究竟为什么发怒？</a:t>
            </a:r>
            <a:endParaRPr lang="en-US" altLang="zh-CN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第一个原因可能來自仇敌竟會悔改，而自己竟是促成这事的人，所以接下来乔纳要求死，因为在愛國情怀之下，他实在难以面对这不能接受的现实。</a:t>
            </a:r>
            <a:endParaRPr lang="en-US" altLang="zh-CN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第二个原因是他埋怨神，他一向以为以色列的神──耶和华，只会爱以色列民族，甚至只能愛以色列人，不能爱其他民族。</a:t>
            </a:r>
            <a:endParaRPr lang="en-US" altLang="zh-CN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0391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57D5EE-161B-4C4D-B5BC-34BC1CC3BFB8}"/>
              </a:ext>
            </a:extLst>
          </p:cNvPr>
          <p:cNvSpPr/>
          <p:nvPr/>
        </p:nvSpPr>
        <p:spPr>
          <a:xfrm>
            <a:off x="1133382" y="612844"/>
            <a:ext cx="99252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用约拿的狭窄、发怒、求死</a:t>
            </a:r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......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对我们什么启示？</a:t>
            </a:r>
            <a:endParaRPr lang="en-US" altLang="zh-CN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约拿的发怒主要原因：“自己的主意”太强。 他要实现他自己的见解，不肯接受神的见解。 神的仆人们最大的拦阻，不是恩赐太小，不是不肯吃苦，不是不够诚实，也不是不够胆量，乃是自己的主意太强。 这是神需要花最多时间来对付我们的地方。</a:t>
            </a:r>
            <a:endParaRPr lang="en-US" altLang="zh-CN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5671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9058336-0D8C-4C72-8804-93045C3ED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神的训责（四</a:t>
            </a:r>
            <a:r>
              <a:rPr 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6 ~ 11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D8BDD-B52F-49F1-BA0B-61B34EDCB1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耶和华神安排一棵</a:t>
            </a:r>
            <a:r>
              <a:rPr lang="zh-CN" altLang="en-US" sz="4000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蓖麻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，使其发生高过约拿，影儿遮盖他的头，救他脱离苦楚。约拿因这棵蓖麻大大喜乐。</a:t>
            </a:r>
            <a:endParaRPr lang="en-US" altLang="zh-CN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sz="15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2" name="Content Placeholder 1" descr="A close up of a tree&#10;&#10;Description generated with very high confidence">
            <a:extLst>
              <a:ext uri="{FF2B5EF4-FFF2-40B4-BE49-F238E27FC236}">
                <a16:creationId xmlns:a16="http://schemas.microsoft.com/office/drawing/2014/main" id="{8436BDC9-4B3B-412E-8DDA-FCCBE88CA9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411" r="7548"/>
          <a:stretch/>
        </p:blipFill>
        <p:spPr>
          <a:xfrm>
            <a:off x="5504155" y="10"/>
            <a:ext cx="6687844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076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4F8DEF-069C-4DCE-90BE-EB579F1E0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823" y="1839612"/>
            <a:ext cx="10010401" cy="42162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8A03DCF-82B7-4D34-974E-33672CCC5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约拿的态度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912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5DAC1-B72B-40AF-BDD9-3C9272B7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神的训责（四</a:t>
            </a:r>
            <a:r>
              <a:rPr 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6 ~ 11</a:t>
            </a: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24CBA-E1B3-41EE-A43C-4D74A62B2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dirty="0"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次日黎明，神却</a:t>
            </a:r>
            <a:r>
              <a:rPr lang="zh-CN" altLang="en-US" sz="3600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安排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一条虫子</a:t>
            </a:r>
            <a:r>
              <a:rPr lang="zh-CN" altLang="en-US" sz="3600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咬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这蓖麻，以致枯槁。</a:t>
            </a:r>
          </a:p>
          <a:p>
            <a:r>
              <a:rPr lang="en-US" altLang="zh-CN" sz="3600" dirty="0"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日头出来的时候，神</a:t>
            </a:r>
            <a:r>
              <a:rPr lang="zh-CN" altLang="en-US" sz="3600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安排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炎热的东风。日头曝晒约拿的头，使他发昏，他就为自己求死，说，我死了比活着还好。</a:t>
            </a:r>
          </a:p>
          <a:p>
            <a:r>
              <a:rPr lang="en-US" altLang="zh-CN" sz="3600" dirty="0"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神对约拿说，你因这棵蓖麻</a:t>
            </a:r>
            <a:r>
              <a:rPr lang="zh-CN" altLang="en-US" sz="3600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发怒合乎理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吗？他说，我</a:t>
            </a:r>
            <a:r>
              <a:rPr lang="zh-CN" altLang="en-US" sz="3600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发怒以至于死都合乎理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834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BF1CC-1C56-4207-8E48-8C0AA5BD6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约拿书中的神迹</a:t>
            </a:r>
            <a:endParaRPr lang="en-US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78264-9F93-4B4B-AB4A-29A9F196E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4655" y="1832730"/>
            <a:ext cx="8422689" cy="4339285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sz="5400" dirty="0"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、起风</a:t>
            </a:r>
            <a:r>
              <a:rPr lang="en-US" altLang="zh-CN" sz="5400" dirty="0">
                <a:latin typeface="KaiTi" panose="02010609060101010101" pitchFamily="49" charset="-122"/>
                <a:ea typeface="KaiTi" panose="02010609060101010101" pitchFamily="49" charset="-122"/>
              </a:rPr>
              <a:t>——</a:t>
            </a: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狂风巨浪</a:t>
            </a:r>
            <a:endParaRPr lang="en-US" altLang="zh-CN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5400" dirty="0"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、抽签掷出约拿</a:t>
            </a:r>
            <a:endParaRPr lang="en-US" altLang="zh-CN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5400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、平息风浪</a:t>
            </a:r>
            <a:endParaRPr lang="en-US" altLang="zh-CN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5400" dirty="0"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、大鱼吞吃</a:t>
            </a:r>
          </a:p>
          <a:p>
            <a:r>
              <a:rPr lang="en-US" altLang="zh-CN" sz="5400" dirty="0"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、大鱼吐出</a:t>
            </a:r>
            <a:endParaRPr lang="en-US" altLang="zh-CN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5400" dirty="0"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、蓖麻树一夜之间长大</a:t>
            </a:r>
            <a:endParaRPr lang="en-US" altLang="zh-CN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5400" dirty="0"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、虫吃树根</a:t>
            </a:r>
            <a:endParaRPr lang="en-US" altLang="zh-CN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5400" dirty="0"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、焚风。</a:t>
            </a:r>
          </a:p>
        </p:txBody>
      </p:sp>
    </p:spTree>
    <p:extLst>
      <p:ext uri="{BB962C8B-B14F-4D97-AF65-F5344CB8AC3E}">
        <p14:creationId xmlns:p14="http://schemas.microsoft.com/office/powerpoint/2010/main" val="4127142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5DAC1-B72B-40AF-BDD9-3C9272B7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神的训责（四</a:t>
            </a:r>
            <a:r>
              <a:rPr 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6 ~ 11</a:t>
            </a: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24CBA-E1B3-41EE-A43C-4D74A62B2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耶和华说，这蓖麻不是你栽种的，也不是你培养的。一夜发生，一夜干死，你尚且爱惜。</a:t>
            </a:r>
          </a:p>
          <a:p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何况这尼尼微大城，其中不能分辨左手右手的有十二万多人，并有许多牲畜。我岂能不爱惜呢？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07625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57D5EE-161B-4C4D-B5BC-34BC1CC3BFB8}"/>
              </a:ext>
            </a:extLst>
          </p:cNvPr>
          <p:cNvSpPr/>
          <p:nvPr/>
        </p:nvSpPr>
        <p:spPr>
          <a:xfrm>
            <a:off x="1133382" y="1351508"/>
            <a:ext cx="99252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神怎样耐心教导他的仆人？ 你是否发觉神也同样耐心训导你</a:t>
            </a:r>
            <a:r>
              <a:rPr 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神促使乔纳反省（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）：发怒合乎理吗？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神直接向乔纳教导（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主權在神，珍惜生命，怜悯万民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4924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57D5EE-161B-4C4D-B5BC-34BC1CC3BFB8}"/>
              </a:ext>
            </a:extLst>
          </p:cNvPr>
          <p:cNvSpPr/>
          <p:nvPr/>
        </p:nvSpPr>
        <p:spPr>
          <a:xfrm>
            <a:off x="1133382" y="1351508"/>
            <a:ext cx="99252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约拿是否终于领悟了神的教导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约拿对神的诘问怎样回答呢？ 圣经没有再记什么。全书显明神对万人和对他仆人的丰盛怜爱。</a:t>
            </a:r>
            <a:endParaRPr lang="en-US" altLang="zh-CN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聖經更注重的是讀聖经的人的回应，约拿书其中一个教导重点是顺服，约拿在学習這功课上经历过很严厉的管教</a:t>
            </a:r>
            <a:endParaRPr lang="en-US" altLang="zh-CN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7651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E6AE4-02A3-4038-A0F7-17C9BB71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396" y="1253331"/>
            <a:ext cx="9419208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altLang="en-US" sz="4800" u="sng" dirty="0">
                <a:latin typeface="KaiTi" panose="02010609060101010101" pitchFamily="49" charset="-122"/>
                <a:ea typeface="KaiTi" panose="02010609060101010101" pitchFamily="49" charset="-122"/>
              </a:rPr>
              <a:t>以賽亚书第五十五章</a:t>
            </a:r>
            <a:r>
              <a:rPr lang="en-US" sz="4800" u="sng" dirty="0">
                <a:latin typeface="KaiTi" panose="02010609060101010101" pitchFamily="49" charset="-122"/>
                <a:ea typeface="KaiTi" panose="02010609060101010101" pitchFamily="49" charset="-122"/>
              </a:rPr>
              <a:t> 9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天怎样高过地、照样我的道路、高过你们的道路、我的意念、高过你们的意念。</a:t>
            </a:r>
            <a:endParaRPr lang="en-US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813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57D5EE-161B-4C4D-B5BC-34BC1CC3BFB8}"/>
              </a:ext>
            </a:extLst>
          </p:cNvPr>
          <p:cNvSpPr/>
          <p:nvPr/>
        </p:nvSpPr>
        <p:spPr>
          <a:xfrm>
            <a:off x="1133382" y="828288"/>
            <a:ext cx="992523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尼尼微人怎样悔改？ 有什么可作为现今人悔改的榜样？</a:t>
            </a:r>
            <a:endParaRPr lang="en-US" altLang="zh-CN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尼尼微人聽到信息后直接的反应是“信服” 。 他們以禁食”和“穿麻衣”来代表忧伤、谦卑和悔罪。</a:t>
            </a:r>
            <a:endParaRPr lang="en-US" altLang="zh-CN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约拿所传的福音是片断的，只讲神的公义审判，没讲到神的慈爱。我们所听所传的福音，比尼尼微人所听的完全得多，为什么不能看见像尼尼微这么彻底的悔改呢？ </a:t>
            </a:r>
            <a:endParaRPr lang="en-US" altLang="zh-CN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397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57D5EE-161B-4C4D-B5BC-34BC1CC3BFB8}"/>
              </a:ext>
            </a:extLst>
          </p:cNvPr>
          <p:cNvSpPr/>
          <p:nvPr/>
        </p:nvSpPr>
        <p:spPr>
          <a:xfrm>
            <a:off x="1133382" y="828288"/>
            <a:ext cx="9925235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神“后悔”，在本章中使用这词的意思指什么？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这里的“后悔”其实都是指神“转意”。 神对他自己既定的旨意和计划决不后悔，不会改变，但神对人的法则并非不改变，正如父母爱儿女的爱心不改变，但爱的方式与管教法则会按儿女行为好坏、幼稚或成熟而改变。 圣经对于神待人方法的改变，常用“后悔”来形容神的转意；含有为人的悖逆和失败而忧伤之意味。</a:t>
            </a:r>
            <a:endParaRPr lang="en-US" altLang="zh-CN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281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AA298-EC05-43E9-80D1-4C338462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读经提示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0A65E-B4F3-4F45-BCA1-824FF5001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． 约拿究竟为什么发怒？</a:t>
            </a:r>
            <a:br>
              <a:rPr lang="en-US" sz="40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en-US" sz="40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． 用约拿的狭窄、发怒、求死</a:t>
            </a:r>
            <a:r>
              <a:rPr 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......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对我们什么启示？</a:t>
            </a:r>
            <a:br>
              <a:rPr lang="en-US" sz="40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en-US" sz="40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． 神怎样耐心教导他的仆人？ 你是否发觉神也同样耐心训导你</a:t>
            </a:r>
            <a:r>
              <a:rPr 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?</a:t>
            </a:r>
            <a:br>
              <a:rPr lang="en-US" sz="40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en-US" sz="40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． 约拿是否终于领悟了神的教导？</a:t>
            </a:r>
          </a:p>
        </p:txBody>
      </p:sp>
    </p:spTree>
    <p:extLst>
      <p:ext uri="{BB962C8B-B14F-4D97-AF65-F5344CB8AC3E}">
        <p14:creationId xmlns:p14="http://schemas.microsoft.com/office/powerpoint/2010/main" val="1705298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9058336-0D8C-4C72-8804-93045C3E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约拿的发怒（四</a:t>
            </a:r>
            <a:r>
              <a:rPr 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1 ~ 5</a:t>
            </a:r>
            <a:r>
              <a:rPr lang="zh-CN" altLang="en-US" sz="4000" b="1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D8BDD-B52F-49F1-BA0B-61B34EDCB1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1814" y="1523785"/>
            <a:ext cx="9788371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3000" dirty="0"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sz="3000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这事</a:t>
            </a:r>
            <a:r>
              <a:rPr lang="zh-CN" altLang="en-US" sz="3000" dirty="0">
                <a:latin typeface="KaiTi" panose="02010609060101010101" pitchFamily="49" charset="-122"/>
                <a:ea typeface="KaiTi" panose="02010609060101010101" pitchFamily="49" charset="-122"/>
              </a:rPr>
              <a:t>约拿大大不悦，且甚发怒。</a:t>
            </a:r>
          </a:p>
          <a:p>
            <a:pPr>
              <a:lnSpc>
                <a:spcPct val="120000"/>
              </a:lnSpc>
            </a:pPr>
            <a:r>
              <a:rPr lang="en-US" altLang="zh-CN" sz="3000" dirty="0"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CN" altLang="en-US" sz="3000" dirty="0">
                <a:latin typeface="KaiTi" panose="02010609060101010101" pitchFamily="49" charset="-122"/>
                <a:ea typeface="KaiTi" panose="02010609060101010101" pitchFamily="49" charset="-122"/>
              </a:rPr>
              <a:t>就祷告耶和华说，耶和华阿，我在本国的时候，岂不是这样说吗？我知道你是</a:t>
            </a:r>
            <a:r>
              <a:rPr lang="zh-CN" altLang="en-US" sz="3000" b="1" u="sng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有恩典</a:t>
            </a:r>
            <a:r>
              <a:rPr lang="zh-CN" altLang="en-US" sz="3000" u="sng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CN" altLang="en-US" sz="3000" b="1" u="sng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有怜悯</a:t>
            </a:r>
            <a:r>
              <a:rPr lang="zh-CN" altLang="en-US" sz="3000" dirty="0">
                <a:latin typeface="KaiTi" panose="02010609060101010101" pitchFamily="49" charset="-122"/>
                <a:ea typeface="KaiTi" panose="02010609060101010101" pitchFamily="49" charset="-122"/>
              </a:rPr>
              <a:t>的神，</a:t>
            </a:r>
            <a:r>
              <a:rPr lang="zh-CN" altLang="en-US" sz="3000" b="1" u="sng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不轻易发怒，有丰盛的慈爱</a:t>
            </a:r>
            <a:r>
              <a:rPr lang="zh-CN" altLang="en-US" sz="3000" dirty="0">
                <a:latin typeface="KaiTi" panose="02010609060101010101" pitchFamily="49" charset="-122"/>
                <a:ea typeface="KaiTi" panose="02010609060101010101" pitchFamily="49" charset="-122"/>
              </a:rPr>
              <a:t>，并且</a:t>
            </a:r>
            <a:r>
              <a:rPr lang="zh-CN" altLang="en-US" sz="3000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后悔</a:t>
            </a:r>
            <a:r>
              <a:rPr lang="zh-CN" altLang="en-US" sz="3000" dirty="0">
                <a:latin typeface="KaiTi" panose="02010609060101010101" pitchFamily="49" charset="-122"/>
                <a:ea typeface="KaiTi" panose="02010609060101010101" pitchFamily="49" charset="-122"/>
              </a:rPr>
              <a:t>不降所说的灾，所以我急速逃往他施去。</a:t>
            </a:r>
            <a:endParaRPr lang="en-US" altLang="zh-CN" sz="3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诗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103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耶和华有怜悯，有恩典，不轻易发怒，且有丰盛的慈爱。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出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34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6; 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申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31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；尼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17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20000"/>
              </a:lnSpc>
            </a:pP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253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A03DCF-82B7-4D34-974E-33672CCC5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约拿的祷告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3111AB-1342-4E72-AB78-F42ABEF95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391" y="1875327"/>
            <a:ext cx="10486943" cy="340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38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9058336-0D8C-4C72-8804-93045C3E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约拿的发怒（四</a:t>
            </a:r>
            <a:r>
              <a:rPr 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1 ~ 5</a:t>
            </a: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D8BDD-B52F-49F1-BA0B-61B34EDCB1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3003" y="1790115"/>
            <a:ext cx="9788371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耶和华阿，现在求你</a:t>
            </a:r>
            <a:r>
              <a:rPr lang="zh-CN" altLang="en-US" sz="3200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取我的命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吧。因为我死了比活着还好。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耶和华说，你这样</a:t>
            </a:r>
            <a:r>
              <a:rPr lang="zh-CN" altLang="en-US" sz="3200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发怒</a:t>
            </a:r>
            <a:r>
              <a:rPr lang="zh-CN" altLang="en-US" sz="3200" b="1" u="sng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合乎理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吗？</a:t>
            </a:r>
          </a:p>
          <a:p>
            <a:pPr>
              <a:lnSpc>
                <a:spcPct val="120000"/>
              </a:lnSpc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创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6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耶和华对该隐说，你为什么</a:t>
            </a:r>
            <a:r>
              <a:rPr lang="zh-CN" altLang="en-US" sz="3200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发怒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呢？你为什么变了脸色呢？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511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9058336-0D8C-4C72-8804-93045C3E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约拿的发怒（四</a:t>
            </a:r>
            <a:r>
              <a:rPr 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1 ~ 5</a:t>
            </a:r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D8BDD-B52F-49F1-BA0B-61B34EDCB1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3003" y="1790115"/>
            <a:ext cx="9788371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于是约拿</a:t>
            </a:r>
            <a:r>
              <a:rPr lang="zh-CN" altLang="en-US" sz="4400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出城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CN" altLang="en-US" sz="4400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坐在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城的东边，在那里为自己</a:t>
            </a:r>
            <a:r>
              <a:rPr lang="zh-CN" altLang="en-US" sz="4400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搭了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一座棚，</a:t>
            </a:r>
            <a:r>
              <a:rPr lang="zh-CN" altLang="en-US" sz="4400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坐在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棚的荫下，要</a:t>
            </a:r>
            <a:r>
              <a:rPr lang="zh-CN" altLang="en-US" sz="4400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看看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那城究竟如何。</a:t>
            </a:r>
            <a:endParaRPr lang="en-US" sz="4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036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A03DCF-82B7-4D34-974E-33672CCC5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约拿与尼尼微王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862828-291D-43A3-9819-A5D72BC6E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99" y="1526474"/>
            <a:ext cx="10036201" cy="496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31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1599</Words>
  <Application>Microsoft Office PowerPoint</Application>
  <PresentationFormat>Widescreen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等线 Light</vt:lpstr>
      <vt:lpstr>KaiTi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读经提示</vt:lpstr>
      <vt:lpstr>约拿的发怒（四1 ~ 5）</vt:lpstr>
      <vt:lpstr>约拿的祷告</vt:lpstr>
      <vt:lpstr>约拿的发怒（四1 ~ 5）</vt:lpstr>
      <vt:lpstr>约拿的发怒（四1 ~ 5）</vt:lpstr>
      <vt:lpstr>约拿与尼尼微王</vt:lpstr>
      <vt:lpstr>PowerPoint Presentation</vt:lpstr>
      <vt:lpstr>PowerPoint Presentation</vt:lpstr>
      <vt:lpstr>神的训责（四6 ~ 11）</vt:lpstr>
      <vt:lpstr>约拿的态度</vt:lpstr>
      <vt:lpstr>神的训责（四6 ~ 11）</vt:lpstr>
      <vt:lpstr>约拿书中的神迹</vt:lpstr>
      <vt:lpstr>神的训责（四6 ~ 11）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第四段 发怒与受责（四1 ~ 11）</dc:title>
  <dc:creator>Shibin Xie</dc:creator>
  <cp:lastModifiedBy>Shibin Xie</cp:lastModifiedBy>
  <cp:revision>3</cp:revision>
  <dcterms:created xsi:type="dcterms:W3CDTF">2018-08-29T03:40:09Z</dcterms:created>
  <dcterms:modified xsi:type="dcterms:W3CDTF">2018-09-25T05:02:53Z</dcterms:modified>
</cp:coreProperties>
</file>